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9B402-939C-4A91-B907-877EE11F3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001249-A8EB-4CF8-8EE4-1EEB30D30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91BCB7-641A-453E-AB5F-967D2A7F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C68FBD-429D-418D-8C17-6D7C92DC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F04DC9-55F8-4971-BE88-1CF74C27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641EF0-61BB-4128-9B8D-0C5859C4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222772-4612-4B21-890D-917479C57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18CF1D-5D51-495B-89AF-C72E367D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0AE564-4E4B-4B1C-B367-88B69BE3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A21002-1C48-4CA5-AC1D-9DCB9E1D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41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389998-ED54-4010-B617-4F6EB760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6CE535-3CDC-40C7-94FC-B03CD1050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F8953-C42B-47F4-9C9D-C898E88E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EB5A80-3EFB-494E-9885-D1B4399A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965000-5562-4DDF-BD0E-DEA9EA21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2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C266E-050D-4385-84A5-60891A09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46D1BD-7163-4CF5-BBE0-7C788EC6E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17143-0278-49C6-BD35-1CDB74FF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643B84-DBE2-4A62-BE68-2B868F57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5FAE14-77EE-43AC-8289-21EF4F6A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3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B3DB3-EE64-47F4-88DC-634D1943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5DF80-0F53-44EE-989C-0DFAA7AA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0F9C9E-7A71-4C78-9980-9BEB4732A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F69381-CEA7-4430-9B63-17869246A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4E1405-5D0C-4423-9F8E-5E19CE51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64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F7F4F-0594-4DBF-A676-782228E7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779660-610C-42A5-90A4-90789B129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794B4D-106B-4A19-AB71-6A0810FF1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C178EE-EA1B-41D8-823C-123E1F7C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CFC2F8-D7D4-4E52-8787-A105FF11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866BC8-E3FC-4EBD-BC68-1F1CE77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48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212A3-0B2E-46DB-A63D-EA41FEAF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F52BCE-31DB-4B18-BCA1-A02207BB1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FEF8D4-92EA-40C0-B8D7-EACBB06E0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DDE15B-DFF0-4A84-B2CB-536D9331F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122611-A495-441A-B1E4-CAD406160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4DC8A9-1183-4E0F-946A-A5238B0D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767E37-4D0E-4CF1-962D-D895A112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212413-2084-47D9-9792-BB6F7681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65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F6A0A-F095-4272-842A-3AB72352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F8AC0A-F0E6-4BB4-A518-F30AFACC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871D42-8639-4560-8BD1-5BA4667E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D4F505-A2F7-43F7-83BA-AF577E34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86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11B334-C052-415B-A4DA-4B4F5E5B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A9FAB5-E2DD-405B-BAEE-F50F1A21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E79D66-7322-4F55-9F98-D1C71F39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22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9004D-DD7A-4604-AD7A-5C718AAA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EE0A6-38BE-428E-92A8-C5BD7049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FD35B4-701D-432A-BF29-D22B3C45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C329CA-6C87-434C-9FF4-C82AB33F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DC8055-A0ED-4C87-9B8C-D2186A06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D1F16-03B4-4EB0-8B12-6B980D20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27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3EDDA-45C2-4715-8A25-C51F7809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A9BBBD-A4AD-4310-AEEA-5E7671A1B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52937A-5E8B-444D-82BF-CF41CAD9C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658451-1A80-4D19-AEE8-B362B3BA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A177F1-11C4-4186-8374-9F388093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1D145-950A-4207-8061-88D425BC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41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271661-BC2D-4C0B-B8F8-BDAF667C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CA381E-8943-4A68-8540-615FECD5C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6DA5BC-4444-4C1B-B4FE-14B144B15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8DD6B-30D8-4956-8056-7FFE6B6B639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D081E7-2B46-4FE4-B5A3-49AFCA662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DFC7F8-72D4-4DC2-A354-B15AEF3A7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0C78F-ECBA-4025-B278-1942AB03C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1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96210A-504D-4835-A8CE-2156C40D4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91" y="664053"/>
            <a:ext cx="4164218" cy="58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EE738B-6B8E-4729-94EB-7BD5B9FAB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41" y="714654"/>
            <a:ext cx="6430717" cy="54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1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45570D-940D-4FCD-89B0-E1205A253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276" y="590888"/>
            <a:ext cx="8324153" cy="5676223"/>
          </a:xfrm>
          <a:prstGeom prst="rect">
            <a:avLst/>
          </a:prstGeom>
        </p:spPr>
      </p:pic>
      <p:pic>
        <p:nvPicPr>
          <p:cNvPr id="3" name="big_ben">
            <a:hlinkClick r:id="" action="ppaction://media"/>
            <a:extLst>
              <a:ext uri="{FF2B5EF4-FFF2-40B4-BE49-F238E27FC236}">
                <a16:creationId xmlns:a16="http://schemas.microsoft.com/office/drawing/2014/main" id="{99DA1CA0-8A5E-4C14-BB0D-CE6143F63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24" y="419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F01545-01FB-4BC4-8407-A0BD2EEF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80" y="587566"/>
            <a:ext cx="9828137" cy="55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4A935D-7186-4706-892A-5288CBC3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50" y="698055"/>
            <a:ext cx="9203499" cy="54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4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e_two">
            <a:hlinkClick r:id="" action="ppaction://media"/>
            <a:extLst>
              <a:ext uri="{FF2B5EF4-FFF2-40B4-BE49-F238E27FC236}">
                <a16:creationId xmlns:a16="http://schemas.microsoft.com/office/drawing/2014/main" id="{398D7E58-3F43-482A-893A-AC624A019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406" y="850005"/>
            <a:ext cx="8319752" cy="467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4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21B910-297D-42AC-A876-A8F5CF98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964" y="0"/>
            <a:ext cx="4846071" cy="6858000"/>
          </a:xfrm>
          <a:prstGeom prst="rect">
            <a:avLst/>
          </a:prstGeom>
        </p:spPr>
      </p:pic>
      <p:pic>
        <p:nvPicPr>
          <p:cNvPr id="3" name="one_two">
            <a:hlinkClick r:id="" action="ppaction://media"/>
            <a:extLst>
              <a:ext uri="{FF2B5EF4-FFF2-40B4-BE49-F238E27FC236}">
                <a16:creationId xmlns:a16="http://schemas.microsoft.com/office/drawing/2014/main" id="{AC38F360-3900-4E0E-BDA1-BBAE3D380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591" y="39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9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Grand écran</PresentationFormat>
  <Paragraphs>0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Réjane</dc:creator>
  <cp:lastModifiedBy>Réjane</cp:lastModifiedBy>
  <cp:revision>5</cp:revision>
  <dcterms:created xsi:type="dcterms:W3CDTF">2019-06-20T09:16:47Z</dcterms:created>
  <dcterms:modified xsi:type="dcterms:W3CDTF">2019-06-21T14:01:40Z</dcterms:modified>
</cp:coreProperties>
</file>