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36E826-D19E-4027-A720-5ADC1DEEC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FBA3A9-4AF2-4B48-85E7-FF98BC952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2129B-2BAC-4F57-9C92-43D7B7637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3A0E1B-7CE5-40A5-8893-0DA1FFC3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664652-7C21-4DC5-B47C-D903EF32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96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8DB694-5EE4-4E48-A38B-80F5DA32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5A3B30F-44DA-4FDE-9D20-BA0BB2305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24333E-B8EE-4C68-8DBF-82D9F289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8B4089-8404-42D0-BFCA-2D1D2C324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84D60-5A62-4753-B429-CF8F0386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07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2A368F-74B8-4263-9B7D-6381E8AAB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958F2C-B465-4D3B-B82D-AF23D3283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D06BD9-16E4-41E0-93EC-4255DF4B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0B79AB-50F6-481E-AC45-768089E64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072CE3-9203-4FE8-8F64-1B95A2DF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7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E4D98-24D3-46CB-A0F0-B79AE370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41E9E5-A786-4FA5-8E9D-C860AFA67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E206D-97F0-434A-8AC8-6EEC3229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F0BA41-960E-4E0F-9881-3C104ADE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E87274-A3BF-42E5-BE74-C5116FA6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92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1B8EB-A08F-4EEE-AEDE-9E14D22F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9D0D83-A0D1-4DD3-9588-407544C8F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C97492-1C20-4E02-BA91-0C4C12EBC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9C06C0-1D76-48B1-B277-C50B9484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14D25F-6B40-405B-88E1-301C344B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9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4792A-7021-43B1-89F6-E3520BD6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507843-C6A3-48DB-93A1-BD6BAFCD5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6C804D-9755-40B0-9766-E6359F475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ED3758-A4CD-43BD-8FB8-EFD2F62FD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3E9331-109B-4323-AA4C-B2761816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FECA4F-BCED-4370-B8A8-56D42335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87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D94718-05EE-41BA-9638-EB3D5506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3896DE-E4FF-4CB8-81B7-F6A3E6611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8681AB-A403-41FA-8657-5F9653DAE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F333BB-08DE-45F3-8179-94BD01D8E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298B5E-9019-45EB-AEFC-8107FE429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0B3C299-A5F9-452E-BC92-5FC54DC5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DE7671-15FD-43C1-974E-9FFBA820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5B2602-91D7-4E82-8E1B-EA76351B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53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0A9B0-C647-47BB-82C9-A90F35E8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9E4431-1898-485C-AD2A-5E8B434FB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9A1CE2-99D1-4E72-8545-DCA2AF03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83982D-5AA7-4814-8EDB-21413A7D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30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76B9CB-ECFA-4934-94D4-82449B31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941DD8-D65B-4763-BF95-277944CA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AEB124-0902-4B55-AE40-B1403473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3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94B64-814A-4C41-B360-25D521C5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1571ED-6004-426A-A4E5-2859F0F0C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6EF325-A158-43A9-9154-752A074DD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347A3A-CE6B-4467-8137-B7D17C74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D4B6B0-10E8-47DC-972E-EAE7CF1F6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1C3116-7F6E-4A92-894A-FB508C65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47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7A92D-69F4-44E2-A5D4-EF1925DA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C01436D-2F54-40D4-ADA7-8C08061B9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8D464C-BAAB-4108-8E76-E037CD62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DB205D-1975-42F3-B5F9-85FADB93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B187D8-A6FB-4175-80CC-F30DB3B7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0B712C-A7F3-47F9-910F-7DD98794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43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17B9E2-5A53-4466-9BCB-6ABC438F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5759D4-F73A-4440-B26D-B0DB17BD5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2C6F77-BC7F-4601-A580-0940256DE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649BD-544B-458F-9762-70233AA91886}" type="datetimeFigureOut">
              <a:rPr lang="fr-FR" smtClean="0"/>
              <a:t>05/09/2019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9B6AA8-04C4-4478-8E22-43AB23BFB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72785A-6DEC-4022-9318-85F2230F0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068EC-0B8A-4ECA-A64F-D796514992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42EDAC8-90D5-45B9-A481-49B059877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65" y="717327"/>
            <a:ext cx="4312004" cy="54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51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FF9B00-D023-4D78-BD89-66C21CCAA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92" y="880170"/>
            <a:ext cx="9826815" cy="50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4C00C1-1897-4425-8F61-8E65D7B0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75" y="449306"/>
            <a:ext cx="9816249" cy="59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38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6CF1BA-32A5-4DF5-A55C-40F4BB03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96" y="458110"/>
            <a:ext cx="10089607" cy="56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54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3C7623-5DA6-45A4-B7A7-5B6D0868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57" y="1020200"/>
            <a:ext cx="10914886" cy="45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4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BAF100-2996-400C-86C6-ACFDDEA2D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88" y="239151"/>
            <a:ext cx="5111050" cy="6379698"/>
          </a:xfrm>
          <a:prstGeom prst="rect">
            <a:avLst/>
          </a:prstGeom>
        </p:spPr>
      </p:pic>
      <p:pic>
        <p:nvPicPr>
          <p:cNvPr id="3" name="nombres">
            <a:hlinkClick r:id="" action="ppaction://media"/>
            <a:extLst>
              <a:ext uri="{FF2B5EF4-FFF2-40B4-BE49-F238E27FC236}">
                <a16:creationId xmlns:a16="http://schemas.microsoft.com/office/drawing/2014/main" id="{3CA6EA7C-D007-4F39-BF2E-3CE9D5448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876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48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_wa_wa">
            <a:hlinkClick r:id="" action="ppaction://media"/>
            <a:extLst>
              <a:ext uri="{FF2B5EF4-FFF2-40B4-BE49-F238E27FC236}">
                <a16:creationId xmlns:a16="http://schemas.microsoft.com/office/drawing/2014/main" id="{B8C8C7B2-0534-445C-A614-EDB4EBBDB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001" y="664697"/>
            <a:ext cx="9231997" cy="517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2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Grand écran</PresentationFormat>
  <Paragraphs>0</Paragraphs>
  <Slides>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Réjane</dc:creator>
  <cp:lastModifiedBy>Réjane</cp:lastModifiedBy>
  <cp:revision>2</cp:revision>
  <dcterms:created xsi:type="dcterms:W3CDTF">2019-09-05T14:02:25Z</dcterms:created>
  <dcterms:modified xsi:type="dcterms:W3CDTF">2019-09-05T14:13:52Z</dcterms:modified>
</cp:coreProperties>
</file>