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D3F1F-6160-8C53-1789-5F5F383C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B61B18-767B-16D9-14C4-3AE91711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2CC48-2371-0942-AB9B-12738DB8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2A710-A669-F0B3-7FD7-A59B731C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650DD4-3F37-4D44-4FCE-C0D1A075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4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CDD30-28FE-D016-AA33-3E974D77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FD13FA-C7D8-3718-7762-59847CCD1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AC52A-4040-CDB7-1E8B-A776BD55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99C22B-2EF9-51FE-0DC8-576E53E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B1110-1076-F94A-9F33-FA109598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62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F3E6E5-0B09-0B3F-24C4-1732D6911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355203-5966-3E33-7464-1AA35A9E7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B5DCE-1F2A-2ADE-F354-B7991A0B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90EC5-7AEB-A7DA-CA0F-526DFC37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65D00-364E-86DE-DAEA-1E4F5236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F6EB2-8216-885F-4380-4ADE7B03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A1AC59-B5BA-9808-DD40-A5D5A9FC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D1E15-9D54-BA8E-CC43-6DB734A1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EEE78-CCF3-CE85-7306-A7936593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5F2C6-D9D8-D4AC-5198-35B121A1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1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ABF1-1AF0-F601-F32B-6C5028A2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525DD4-440A-ED16-DB05-84CD66E2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B8253-3A62-9F2D-72E5-D7302A02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CB84F-5D3A-E413-E338-D19820C1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7869A-98FE-540A-74B9-65F7A731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27AAD-FE72-108F-512B-9B6DB8D3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D9208-96C0-4CA7-B2E0-AD265CCA2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384D16-9ED3-7085-29A8-59127558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9D86C1-B5D2-9A2D-E281-CA8280F3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2D621-8CFB-76A4-CEA4-9652C3AA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278F1D-36D8-40D8-8970-BEE7575E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0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4A5C0-5D91-A699-B773-A26ECF58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B3B7D5-ADB4-0A33-AC70-2E2B680F2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E9A8C2-443E-9D1C-E2A3-E2F4B311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1A7EDA-8302-9365-9311-107E757A8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ED0389-9205-1D76-9907-C152F167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ACAEF5-F872-0ADE-0D29-472B0890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F92766-A6CA-B336-5CD7-19E97874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04F1B5-176C-14D5-5DBE-6206A78F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9641E-AD0D-0624-6D81-A3401D29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AB53B7-90F7-5DB9-0592-2EA8A96F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FEC9F-F1B5-3FBB-35A7-6AB8F88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C8C1A1-5DB1-DEFE-83D2-BE4FCCE9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76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1CC889-BF64-8206-A63F-32A4826B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71FE9E-04A3-30B4-DCB0-D453A662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BC0240-591E-E8E6-6417-367F31A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2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3C4AF-CD41-0BBE-5A68-BD090AE3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837A1-10DD-AF12-4856-0DFC9A7B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1D1E96-D6F6-05DF-FC84-5535B485A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1953DF-B167-31D8-6B23-591639B2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D1CFE-BF9F-FADE-FC55-C7BB5685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31698-20E1-4735-D4E8-2C063490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1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DE51C-F8BA-A2D9-EF56-10A0CF07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A39456-D3FD-30A2-8980-ACC74686F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AA5EE-AB14-2B84-20F3-8D05F1B3A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0A90B-2CDF-D6BD-03B9-DDE4F30D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0022D1-903E-BC81-0796-855590E8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F00E7-6CE4-7454-FC4F-04218F75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57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B4B7E5-F129-75EF-A258-0C4938BA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26D5A2-EE76-1695-6194-A1D58A04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3FCBF7-9860-1838-F9ED-A6CCFB1F6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3E29-3B95-4748-983C-0EFAB43CF37F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B352F-3A21-4477-8E12-0B46C20A0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8EC74-C104-03AB-0490-9988FD5A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D7BF-0367-4C7B-A56C-30F2B3F75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2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F99AE6-2FAE-BD6C-456C-EBE7A0E5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4" y="780680"/>
            <a:ext cx="3810532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8E70F3-7CA2-E0BC-D802-2F62346B2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380574"/>
            <a:ext cx="7621064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2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69A5DC-D627-FB54-8207-695DE29F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4" y="853945"/>
            <a:ext cx="10270872" cy="51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47EFA3-BD87-C488-2772-30D65DE3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1376076"/>
            <a:ext cx="9754961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5C84FF-AD65-2C73-70B1-A0B94929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57" y="655559"/>
            <a:ext cx="9883086" cy="55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2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F74685-B4F7-C073-1E49-3D6234D7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4" y="781782"/>
            <a:ext cx="10265875" cy="1229897"/>
          </a:xfrm>
          <a:prstGeom prst="rect">
            <a:avLst/>
          </a:prstGeom>
        </p:spPr>
      </p:pic>
      <p:pic>
        <p:nvPicPr>
          <p:cNvPr id="4" name="nombre_1_6">
            <a:hlinkClick r:id="" action="ppaction://media"/>
            <a:extLst>
              <a:ext uri="{FF2B5EF4-FFF2-40B4-BE49-F238E27FC236}">
                <a16:creationId xmlns:a16="http://schemas.microsoft.com/office/drawing/2014/main" id="{C99B875D-C081-3B37-434C-9CAA58424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2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akko_kulta">
            <a:hlinkClick r:id="" action="ppaction://media"/>
            <a:extLst>
              <a:ext uri="{FF2B5EF4-FFF2-40B4-BE49-F238E27FC236}">
                <a16:creationId xmlns:a16="http://schemas.microsoft.com/office/drawing/2014/main" id="{8040A611-530E-2D3E-DC06-483B63963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4227" y="5018063"/>
            <a:ext cx="675249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4FBC4D-D16A-579D-A9A5-3C8D087E7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885" y="419100"/>
            <a:ext cx="8044229" cy="50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Grand écran</PresentationFormat>
  <Paragraphs>0</Paragraphs>
  <Slides>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1</cp:revision>
  <dcterms:created xsi:type="dcterms:W3CDTF">2022-07-05T06:56:04Z</dcterms:created>
  <dcterms:modified xsi:type="dcterms:W3CDTF">2022-07-05T07:42:47Z</dcterms:modified>
</cp:coreProperties>
</file>