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EF96C-689F-444C-A88C-CF236161D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C11079-3F03-4C97-889C-B3D42886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9D5EF5-EFA2-43D3-A314-6D9FD04A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2FDAED-972C-4F10-9B27-749040D2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11684-52A2-4C77-928D-AAC6520C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0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CA960-1A75-4E1A-B652-5CBDAD31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878D87-E665-4DA3-BCF8-A9B1489F7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2FA0F0-BC03-44FA-B10A-197FB875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BC7C6-7411-461E-A02A-4FE89344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15391-68A5-492B-9C55-F991D21C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6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1546D6-97F2-4C31-AB33-EF431CD94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C4FB5F-C3D5-43D2-97BE-14F42D2A3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E50E2-F353-45E1-85CE-4D65ED8C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EFA51-7443-4CB5-AF29-F7368627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0BB2D5-E4A8-4208-940F-02A975D6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6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0E71E-57ED-4B29-BB70-FC199426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8B7A6-A435-4D30-ACE2-BF336EC18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3D4DD-7DF3-4719-9BFC-EBDDF0EC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8D172-58DC-42BB-BD78-7021453E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5CD22-E9F6-4511-9369-3B3E602E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48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97B0F-659C-4F67-BCED-1DD509BF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E0AF2-509A-4652-8B50-48A9F3A4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0D262-5860-41D3-82DB-8AB6D800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C88BA-0FBD-463B-9D30-94F7697A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ECD0CC-3D43-48A2-8CD9-63ED8E7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9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B6DCA-8952-4EF5-BB3C-CA4EB6CE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3D7B5-025E-4242-A326-B65C33CE8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F7BFAA-E61A-44FE-87C7-C568F998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5FF25C-2CBD-4A6C-A0AB-70D668D7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0F1C2D-D06D-4D3F-A4D2-4F230953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23AC46-F211-4481-931F-BF5E9A18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1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6BBA5-6B1A-4C00-82F5-21255334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F6C0DD-9FCE-44D5-B098-C3780891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60C048-B05C-459E-8472-D93B208EA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6078F3-EE4E-475E-B5F0-550C47965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4B1B8F-9A8D-4BAA-A3A1-988D16F4B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76EBFA-0746-4964-B793-781DA9F2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45A007-DFF3-4491-8C0F-F1139A3B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726265-07B4-4C9A-A0FF-DF6A9E07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2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66E05-ACA2-4AA7-BC1D-10523EA2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DE88D5-C75E-462E-BE8F-B91F7452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7DC350-0375-4364-89B5-BAAF4EC0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29A7E7-A04F-4E27-AB65-F1055927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12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4384EF-6551-4A0A-BC0F-5CFA1447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75C64B-D95E-47A9-8832-1F929EE7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D6E82C-0B11-4E9B-A5C2-60CF96FF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11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64E97-C94F-48E5-9CDE-ECBA2ADB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67D7B-3DFF-4DF7-B511-957A598C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E3B2F7-0F89-438E-AA1F-C26C7C29B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D76C7B-A12B-43E2-9847-D60BAFFE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D2450D-3D8D-4DBA-AF63-389407B6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FBA3A-D8AD-4B42-AA6F-F3870124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68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B550D-97FB-43DB-A82E-838C9A13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F34B72-A2B3-4917-A17C-F8808DA79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9E019D-4B0F-424E-9295-F8E8FFAE0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E6492E-A52A-48B3-942E-0AC7463E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2448BA-56E9-49B3-9553-889F2B2A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20C919-0937-4CE6-B5B8-1A5F8357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95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94A755-4D4F-42FB-9166-13CA7985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F85F7-E9D0-4060-A506-10D31BFB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2CDBB-DA8A-44D1-A84E-9514543D1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A9EE-0B23-4B71-87E5-1E74B9C6621B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1E2FC-7519-44E1-905F-5821C6BCA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EF803-5088-4DF9-A668-79712044F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C642-F024-493F-A4A1-2C02CCAB9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3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BD644B-073C-4106-BB4A-6BEC5565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59" y="579951"/>
            <a:ext cx="7938081" cy="59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114151-EDA8-4393-B7AE-7270D034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90500"/>
            <a:ext cx="7696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AD31D44-415B-4902-B627-7D41DE61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795337"/>
            <a:ext cx="82867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DC72C0-8CAC-4F30-B4E8-79B7A245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57187"/>
            <a:ext cx="83248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9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9762BF-392E-492B-95DA-A527AD22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514350"/>
            <a:ext cx="84391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9B8F08-6381-4B9C-9B5F-C962F4F88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61975"/>
            <a:ext cx="82296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0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338317-4ADD-4303-940F-D3774040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528637"/>
            <a:ext cx="73437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1618DA-8594-41BD-93BD-588BB60F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523875"/>
            <a:ext cx="7439025" cy="58102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52F4D38-1D20-410C-9FC9-3EC8EDC92A84}"/>
              </a:ext>
            </a:extLst>
          </p:cNvPr>
          <p:cNvSpPr txBox="1"/>
          <p:nvPr/>
        </p:nvSpPr>
        <p:spPr>
          <a:xfrm>
            <a:off x="10251583" y="927279"/>
            <a:ext cx="132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long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413124-9535-4226-9274-480C0551CBE2}"/>
              </a:ext>
            </a:extLst>
          </p:cNvPr>
          <p:cNvSpPr txBox="1"/>
          <p:nvPr/>
        </p:nvSpPr>
        <p:spPr>
          <a:xfrm>
            <a:off x="10039185" y="1758276"/>
            <a:ext cx="1750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153104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64D4546-3962-4B17-A39F-14083AE7E19A}"/>
              </a:ext>
            </a:extLst>
          </p:cNvPr>
          <p:cNvSpPr txBox="1"/>
          <p:nvPr/>
        </p:nvSpPr>
        <p:spPr>
          <a:xfrm>
            <a:off x="10174309" y="991673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bad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B2A5A4-E193-4ADA-8F83-77177417D3C5}"/>
              </a:ext>
            </a:extLst>
          </p:cNvPr>
          <p:cNvSpPr txBox="1"/>
          <p:nvPr/>
        </p:nvSpPr>
        <p:spPr>
          <a:xfrm>
            <a:off x="10174309" y="1822670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good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88266A-9A74-435B-834A-58B57FB6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6262"/>
            <a:ext cx="7620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311D12B-D99F-4097-96F3-299AC34C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561975"/>
            <a:ext cx="7972425" cy="57340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F830237-D1CC-4006-A97A-3EDCF586A72C}"/>
              </a:ext>
            </a:extLst>
          </p:cNvPr>
          <p:cNvSpPr txBox="1"/>
          <p:nvPr/>
        </p:nvSpPr>
        <p:spPr>
          <a:xfrm>
            <a:off x="10082212" y="1468192"/>
            <a:ext cx="1402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3C7448-F67D-42A7-B126-A50185C46D91}"/>
              </a:ext>
            </a:extLst>
          </p:cNvPr>
          <p:cNvSpPr txBox="1"/>
          <p:nvPr/>
        </p:nvSpPr>
        <p:spPr>
          <a:xfrm>
            <a:off x="10087020" y="2299189"/>
            <a:ext cx="1398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27096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ADE78B-1675-4348-9EC5-7372E5DF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576262"/>
            <a:ext cx="8362950" cy="57054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00AE28A-0F4A-4BAE-B147-320023000E43}"/>
              </a:ext>
            </a:extLst>
          </p:cNvPr>
          <p:cNvSpPr txBox="1"/>
          <p:nvPr/>
        </p:nvSpPr>
        <p:spPr>
          <a:xfrm>
            <a:off x="10581244" y="2376462"/>
            <a:ext cx="986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fly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E5646D-F9CF-4805-AE5F-FC533D34F050}"/>
              </a:ext>
            </a:extLst>
          </p:cNvPr>
          <p:cNvSpPr txBox="1"/>
          <p:nvPr/>
        </p:nvSpPr>
        <p:spPr>
          <a:xfrm>
            <a:off x="10277475" y="1545465"/>
            <a:ext cx="159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don’t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2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B26C3F-E6B0-4FA4-A81A-061E6B9D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80" y="785153"/>
            <a:ext cx="8203239" cy="52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12AFE5-02DB-4C30-AD4E-C07D7306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366712"/>
            <a:ext cx="80295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E599B-7261-424C-A391-65BA0A06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700087"/>
            <a:ext cx="83629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D35039-E238-4826-BBBC-BBCB16BF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514350"/>
            <a:ext cx="81438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1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3AC469-7A90-43EC-BDA7-31095606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77" y="314325"/>
            <a:ext cx="8304664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3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7C437A-70A0-4939-8CBF-D978FD23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566737"/>
            <a:ext cx="8039100" cy="57245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AC9D11-B0EF-4585-9437-99FBDA6DA1A1}"/>
              </a:ext>
            </a:extLst>
          </p:cNvPr>
          <p:cNvSpPr txBox="1"/>
          <p:nvPr/>
        </p:nvSpPr>
        <p:spPr>
          <a:xfrm>
            <a:off x="10115550" y="1197735"/>
            <a:ext cx="116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sad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CFE77D-FFD9-4FAB-9141-91D0C7249C12}"/>
              </a:ext>
            </a:extLst>
          </p:cNvPr>
          <p:cNvSpPr txBox="1"/>
          <p:nvPr/>
        </p:nvSpPr>
        <p:spPr>
          <a:xfrm>
            <a:off x="10115550" y="1912822"/>
            <a:ext cx="183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317149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603A735-0581-40EF-BB42-224D495D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561975"/>
            <a:ext cx="8010525" cy="57340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CB799C9-3E70-48DC-AEA3-B066B216727A}"/>
              </a:ext>
            </a:extLst>
          </p:cNvPr>
          <p:cNvSpPr txBox="1"/>
          <p:nvPr/>
        </p:nvSpPr>
        <p:spPr>
          <a:xfrm>
            <a:off x="10127020" y="690763"/>
            <a:ext cx="1681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5DDC03-405D-44A1-BA68-366567D820EF}"/>
              </a:ext>
            </a:extLst>
          </p:cNvPr>
          <p:cNvSpPr txBox="1"/>
          <p:nvPr/>
        </p:nvSpPr>
        <p:spPr>
          <a:xfrm>
            <a:off x="10127020" y="1339109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yellow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E4E024-23D3-487F-AAC1-F6258271F2AF}"/>
              </a:ext>
            </a:extLst>
          </p:cNvPr>
          <p:cNvSpPr txBox="1"/>
          <p:nvPr/>
        </p:nvSpPr>
        <p:spPr>
          <a:xfrm>
            <a:off x="10207971" y="2170106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74671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3DD8A4-B1E1-4F14-8393-D15FA0A50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533400"/>
            <a:ext cx="8305800" cy="57912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53D5787-E652-4116-9414-6AC0F6CB2B55}"/>
              </a:ext>
            </a:extLst>
          </p:cNvPr>
          <p:cNvSpPr txBox="1"/>
          <p:nvPr/>
        </p:nvSpPr>
        <p:spPr>
          <a:xfrm>
            <a:off x="10108807" y="533400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love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738E4E-458A-46A7-8A2D-D9652A51F244}"/>
              </a:ext>
            </a:extLst>
          </p:cNvPr>
          <p:cNvSpPr txBox="1"/>
          <p:nvPr/>
        </p:nvSpPr>
        <p:spPr>
          <a:xfrm>
            <a:off x="10081880" y="1223494"/>
            <a:ext cx="1643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clean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669192-2230-45BD-9F90-7CD41F32B70B}"/>
              </a:ext>
            </a:extLst>
          </p:cNvPr>
          <p:cNvSpPr txBox="1"/>
          <p:nvPr/>
        </p:nvSpPr>
        <p:spPr>
          <a:xfrm>
            <a:off x="10120316" y="1913588"/>
            <a:ext cx="162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dirty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79BB0F-2996-4B77-B2C1-14998448DFDA}"/>
              </a:ext>
            </a:extLst>
          </p:cNvPr>
          <p:cNvSpPr txBox="1"/>
          <p:nvPr/>
        </p:nvSpPr>
        <p:spPr>
          <a:xfrm>
            <a:off x="10642930" y="2668454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9332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4AADF5-C0D6-4B88-9546-279C85F6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328612"/>
            <a:ext cx="7219950" cy="62007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91073D-F46A-41A8-939A-823F30C60E4E}"/>
              </a:ext>
            </a:extLst>
          </p:cNvPr>
          <p:cNvSpPr txBox="1"/>
          <p:nvPr/>
        </p:nvSpPr>
        <p:spPr>
          <a:xfrm>
            <a:off x="10532297" y="463639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B4737B-E7C7-4011-A9B4-1EBDEA004A32}"/>
              </a:ext>
            </a:extLst>
          </p:cNvPr>
          <p:cNvSpPr txBox="1"/>
          <p:nvPr/>
        </p:nvSpPr>
        <p:spPr>
          <a:xfrm>
            <a:off x="10187188" y="1294636"/>
            <a:ext cx="1396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bald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0D2A9C-1C0A-4CAE-9ABC-D9CBC32FDDAC}"/>
              </a:ext>
            </a:extLst>
          </p:cNvPr>
          <p:cNvSpPr txBox="1"/>
          <p:nvPr/>
        </p:nvSpPr>
        <p:spPr>
          <a:xfrm>
            <a:off x="10187188" y="209021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hairy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8A3804-FE82-4A9C-B54C-E2B29F76E0A1}"/>
              </a:ext>
            </a:extLst>
          </p:cNvPr>
          <p:cNvSpPr txBox="1"/>
          <p:nvPr/>
        </p:nvSpPr>
        <p:spPr>
          <a:xfrm>
            <a:off x="10270544" y="2885794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74649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ACD60A-1F6F-4478-88FE-53115944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628650"/>
            <a:ext cx="8067675" cy="56007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EE056A3-C515-4012-AD18-4E65B84A68F8}"/>
              </a:ext>
            </a:extLst>
          </p:cNvPr>
          <p:cNvSpPr txBox="1"/>
          <p:nvPr/>
        </p:nvSpPr>
        <p:spPr>
          <a:xfrm>
            <a:off x="10225825" y="450141"/>
            <a:ext cx="1184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ECAF40-A9BE-4380-8993-043C83267C68}"/>
              </a:ext>
            </a:extLst>
          </p:cNvPr>
          <p:cNvSpPr txBox="1"/>
          <p:nvPr/>
        </p:nvSpPr>
        <p:spPr>
          <a:xfrm>
            <a:off x="10557646" y="1148665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C0392F-DFD2-4427-BA96-E6602689315A}"/>
              </a:ext>
            </a:extLst>
          </p:cNvPr>
          <p:cNvSpPr txBox="1"/>
          <p:nvPr/>
        </p:nvSpPr>
        <p:spPr>
          <a:xfrm>
            <a:off x="10129837" y="1895640"/>
            <a:ext cx="159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don’t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DCE1A3-6770-4C0C-9AB6-A00B1C6CFB33}"/>
              </a:ext>
            </a:extLst>
          </p:cNvPr>
          <p:cNvSpPr txBox="1"/>
          <p:nvPr/>
        </p:nvSpPr>
        <p:spPr>
          <a:xfrm>
            <a:off x="10335304" y="2726637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love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B603E6-FF12-4D16-8A88-1BFE39DF1471}"/>
              </a:ext>
            </a:extLst>
          </p:cNvPr>
          <p:cNvSpPr txBox="1"/>
          <p:nvPr/>
        </p:nvSpPr>
        <p:spPr>
          <a:xfrm>
            <a:off x="10330494" y="3473612"/>
            <a:ext cx="1317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play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8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DD0081-81E8-40E9-8352-14C638EC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33" y="628650"/>
            <a:ext cx="8401050" cy="56007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FF7306-D7F6-41EB-8F99-37DAE825205D}"/>
              </a:ext>
            </a:extLst>
          </p:cNvPr>
          <p:cNvSpPr txBox="1"/>
          <p:nvPr/>
        </p:nvSpPr>
        <p:spPr>
          <a:xfrm>
            <a:off x="10461686" y="600168"/>
            <a:ext cx="1184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0C2F90-E35C-4599-A712-322C127AC5A6}"/>
              </a:ext>
            </a:extLst>
          </p:cNvPr>
          <p:cNvSpPr txBox="1"/>
          <p:nvPr/>
        </p:nvSpPr>
        <p:spPr>
          <a:xfrm>
            <a:off x="10277340" y="1375625"/>
            <a:ext cx="1497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dogs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1CA9FF-51BA-401E-8000-CF75969026BA}"/>
              </a:ext>
            </a:extLst>
          </p:cNvPr>
          <p:cNvSpPr txBox="1"/>
          <p:nvPr/>
        </p:nvSpPr>
        <p:spPr>
          <a:xfrm>
            <a:off x="10765454" y="2122600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40A688-3935-460F-9D24-8F0B55463381}"/>
              </a:ext>
            </a:extLst>
          </p:cNvPr>
          <p:cNvSpPr txBox="1"/>
          <p:nvPr/>
        </p:nvSpPr>
        <p:spPr>
          <a:xfrm>
            <a:off x="10277340" y="2814035"/>
            <a:ext cx="159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don’t</a:t>
            </a:r>
            <a:endParaRPr lang="fr-FR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B90C20-ECD1-472C-87E8-BD1F27D8E6A7}"/>
              </a:ext>
            </a:extLst>
          </p:cNvPr>
          <p:cNvSpPr txBox="1"/>
          <p:nvPr/>
        </p:nvSpPr>
        <p:spPr>
          <a:xfrm>
            <a:off x="10461686" y="3750972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love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B96D0-D1B5-4B69-8B8A-AC73881A69FD}"/>
              </a:ext>
            </a:extLst>
          </p:cNvPr>
          <p:cNvSpPr/>
          <p:nvPr/>
        </p:nvSpPr>
        <p:spPr>
          <a:xfrm>
            <a:off x="10528577" y="4651378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49029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32</Words>
  <Application>Microsoft Office PowerPoint</Application>
  <PresentationFormat>Grand écran</PresentationFormat>
  <Paragraphs>32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14</cp:revision>
  <dcterms:created xsi:type="dcterms:W3CDTF">2018-03-13T10:21:07Z</dcterms:created>
  <dcterms:modified xsi:type="dcterms:W3CDTF">2018-10-12T09:47:46Z</dcterms:modified>
</cp:coreProperties>
</file>