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5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3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3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4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0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3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0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8A8D-D861-4222-A086-8BADC206D671}" type="datetimeFigureOut">
              <a:rPr lang="fr-FR" smtClean="0"/>
              <a:t>02/04/2014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9D9E-AECE-429C-8381-86F8A1959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6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" y="1268760"/>
            <a:ext cx="89337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ow_old_is_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_old_is_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18864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126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4800"/>
            <a:ext cx="69992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980728"/>
            <a:ext cx="89158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2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402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3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0" y="476672"/>
            <a:ext cx="8848037" cy="43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45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Affichage à l'écran (4:3)</PresentationFormat>
  <Paragraphs>0</Paragraphs>
  <Slides>6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3</cp:revision>
  <dcterms:created xsi:type="dcterms:W3CDTF">2014-03-10T15:15:09Z</dcterms:created>
  <dcterms:modified xsi:type="dcterms:W3CDTF">2014-04-02T08:32:11Z</dcterms:modified>
</cp:coreProperties>
</file>