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0459-77A2-4A02-9DE2-56B092691F17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40C-CF59-4B73-90D0-B8AF900122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54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0459-77A2-4A02-9DE2-56B092691F17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40C-CF59-4B73-90D0-B8AF900122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38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0459-77A2-4A02-9DE2-56B092691F17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40C-CF59-4B73-90D0-B8AF900122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48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0459-77A2-4A02-9DE2-56B092691F17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40C-CF59-4B73-90D0-B8AF900122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0459-77A2-4A02-9DE2-56B092691F17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40C-CF59-4B73-90D0-B8AF900122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00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0459-77A2-4A02-9DE2-56B092691F17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40C-CF59-4B73-90D0-B8AF900122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9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0459-77A2-4A02-9DE2-56B092691F17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40C-CF59-4B73-90D0-B8AF900122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96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0459-77A2-4A02-9DE2-56B092691F17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40C-CF59-4B73-90D0-B8AF900122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31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0459-77A2-4A02-9DE2-56B092691F17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40C-CF59-4B73-90D0-B8AF900122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35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0459-77A2-4A02-9DE2-56B092691F17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40C-CF59-4B73-90D0-B8AF900122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2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0459-77A2-4A02-9DE2-56B092691F17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840C-CF59-4B73-90D0-B8AF900122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41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40459-77A2-4A02-9DE2-56B092691F17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A840C-CF59-4B73-90D0-B8AF900122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73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5726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mp_orale_time_CM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2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76200"/>
            <a:ext cx="6389687" cy="67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209417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4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93709" cy="45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2563"/>
            <a:ext cx="131633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68" y="4653136"/>
            <a:ext cx="6827073" cy="202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3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Affichage à l'écran (4:3)</PresentationFormat>
  <Paragraphs>0</Paragraphs>
  <Slides>3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Réjane</dc:creator>
  <cp:lastModifiedBy>Réjane</cp:lastModifiedBy>
  <cp:revision>3</cp:revision>
  <dcterms:created xsi:type="dcterms:W3CDTF">2014-03-11T15:34:29Z</dcterms:created>
  <dcterms:modified xsi:type="dcterms:W3CDTF">2014-03-11T15:43:04Z</dcterms:modified>
</cp:coreProperties>
</file>