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6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9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7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2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41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92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9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10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01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2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53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7583-6FA4-4FEA-BFED-58DDD5E2C833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58AD-9326-4212-AC64-A1F0DC3C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9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88640"/>
            <a:ext cx="4062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Comprendre à l’oral </a:t>
            </a:r>
            <a:endParaRPr lang="fr-FR" sz="36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2" y="1124744"/>
            <a:ext cx="8805156" cy="48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mp_orale_c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2" y="980728"/>
            <a:ext cx="90165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n_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354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557"/>
            <a:ext cx="8568951" cy="64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547"/>
            <a:ext cx="8468476" cy="425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525"/>
            <a:ext cx="9144000" cy="57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8623"/>
            <a:ext cx="6408712" cy="65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578"/>
            <a:ext cx="6192688" cy="66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6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</Words>
  <Application>Microsoft Office PowerPoint</Application>
  <PresentationFormat>Affichage à l'écran (4:3)</PresentationFormat>
  <Paragraphs>1</Paragraphs>
  <Slides>7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9</cp:revision>
  <dcterms:created xsi:type="dcterms:W3CDTF">2013-12-05T15:32:36Z</dcterms:created>
  <dcterms:modified xsi:type="dcterms:W3CDTF">2014-02-20T15:18:51Z</dcterms:modified>
</cp:coreProperties>
</file>